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0" r:id="rId8"/>
    <p:sldId id="262" r:id="rId9"/>
    <p:sldId id="263" r:id="rId10"/>
    <p:sldId id="264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15/9/2020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8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15/9/2020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8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15/9/2020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4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15/9/2020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41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15/9/2020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15/9/2020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9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15/9/2020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15/9/2020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1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15/9/2020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15/9/2020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4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DF27-59E2-4AA7-94D1-1D9844743532}" type="datetimeFigureOut">
              <a:rPr lang="en-US" smtClean="0"/>
              <a:t>15/9/2020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8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1DF27-59E2-4AA7-94D1-1D9844743532}" type="datetimeFigureOut">
              <a:rPr lang="en-US" smtClean="0"/>
              <a:t>15/9/2020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BF9FB-2BA1-40D0-BCA0-3CE9BE0B7F3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58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534399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CHỦ ĐỀ 1: KHÁM PHÁ MÁY TÍNH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775855" y="3185241"/>
            <a:ext cx="76322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BÀI 1: NHỮNG GÌ EM ĐÃ BIẾT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47797" y="4038600"/>
            <a:ext cx="57949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GV</a:t>
            </a:r>
            <a:r>
              <a:rPr lang="en-US" sz="40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en-US" sz="40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NGUYỄN THỊ HỮU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77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Trao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,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nền</a:t>
            </a:r>
            <a:r>
              <a:rPr lang="en-US" dirty="0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KHOILOP4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con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KHOILOP4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(</a:t>
            </a: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 LOP4A,…)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con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vài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32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5897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Đọc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điền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còn</a:t>
            </a:r>
            <a:r>
              <a:rPr lang="en-US" dirty="0"/>
              <a:t> </a:t>
            </a:r>
            <a:r>
              <a:rPr lang="en-US" dirty="0" err="1"/>
              <a:t>thiếu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chỗ</a:t>
            </a:r>
            <a:r>
              <a:rPr lang="en-US" dirty="0"/>
              <a:t> (…)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 smtClean="0"/>
              <a:t>đúng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sz="2400" dirty="0" err="1" smtClean="0"/>
              <a:t>Thư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…………………</a:t>
            </a:r>
            <a:r>
              <a:rPr lang="en-US" sz="2400" dirty="0" err="1" smtClean="0"/>
              <a:t>đang</a:t>
            </a:r>
            <a:r>
              <a:rPr lang="en-US" sz="2400" dirty="0" smtClean="0"/>
              <a:t> </a:t>
            </a:r>
            <a:r>
              <a:rPr lang="en-US" sz="2400" dirty="0" err="1" smtClean="0"/>
              <a:t>mở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Thư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AN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………………............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thư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LOP4A</a:t>
            </a:r>
          </a:p>
          <a:p>
            <a:pPr>
              <a:buFontTx/>
              <a:buChar char="-"/>
            </a:pPr>
            <a:r>
              <a:rPr lang="en-US" sz="2400" dirty="0" err="1" smtClean="0"/>
              <a:t>Thư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LOP4A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thư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con </a:t>
            </a:r>
            <a:r>
              <a:rPr lang="en-US" sz="2400" dirty="0" err="1" smtClean="0"/>
              <a:t>là</a:t>
            </a:r>
            <a:r>
              <a:rPr lang="en-US" sz="2400" dirty="0" smtClean="0"/>
              <a:t>: AN,……….., …….. </a:t>
            </a:r>
            <a:r>
              <a:rPr lang="en-US" sz="2400" dirty="0" err="1" smtClean="0"/>
              <a:t>và</a:t>
            </a:r>
            <a:r>
              <a:rPr lang="en-US" sz="2400" dirty="0" smtClean="0"/>
              <a:t>……..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9" y="1447800"/>
            <a:ext cx="5224462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934200" y="1600200"/>
            <a:ext cx="21336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934200" y="3200400"/>
            <a:ext cx="21336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AN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con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H="1" flipV="1">
            <a:off x="2438400" y="1600200"/>
            <a:ext cx="44958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 flipV="1">
            <a:off x="2286000" y="2057400"/>
            <a:ext cx="4648200" cy="16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57400" y="4114800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LOP4A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5396" y="4567535"/>
            <a:ext cx="2448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THƯ MỤC CON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91059" y="5029200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BINH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5410200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TUAN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5200" y="5029200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KHIEM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0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4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B. HOẠT ĐỘNG ỨNG DỤNG, MỞ RỘNG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295400"/>
            <a:ext cx="8991600" cy="4830763"/>
          </a:xfrm>
        </p:spPr>
        <p:txBody>
          <a:bodyPr>
            <a:normAutofit/>
          </a:bodyPr>
          <a:lstStyle/>
          <a:p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3b.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LAN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New folder ;</a:t>
            </a:r>
          </a:p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bấm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65" y="685800"/>
            <a:ext cx="631268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6629400" y="3124200"/>
            <a:ext cx="2514600" cy="13668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Nháy</a:t>
            </a:r>
            <a:r>
              <a:rPr lang="en-US" sz="2800" dirty="0" smtClean="0"/>
              <a:t> </a:t>
            </a:r>
            <a:r>
              <a:rPr lang="en-US" sz="2800" dirty="0" err="1" smtClean="0"/>
              <a:t>chọn</a:t>
            </a:r>
            <a:r>
              <a:rPr lang="en-US" sz="2800" dirty="0" smtClean="0"/>
              <a:t> New folder</a:t>
            </a:r>
            <a:endParaRPr lang="en-US" sz="2800" dirty="0"/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 flipV="1">
            <a:off x="4572000" y="1447800"/>
            <a:ext cx="2057400" cy="23598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71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 CẦN GHI NHỚ!!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219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tin.</a:t>
            </a:r>
          </a:p>
          <a:p>
            <a:pPr>
              <a:buFont typeface="Wingdings" pitchFamily="2" charset="2"/>
              <a:buChar char="ü"/>
            </a:pP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8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HOẠT ĐỘNG THỰC HÀNH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phận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Điền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phận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chỗ</a:t>
            </a:r>
            <a:r>
              <a:rPr lang="en-US" dirty="0" smtClean="0"/>
              <a:t> </a:t>
            </a:r>
            <a:r>
              <a:rPr lang="en-US" dirty="0" err="1" smtClean="0"/>
              <a:t>chấm</a:t>
            </a:r>
            <a:r>
              <a:rPr lang="en-US" dirty="0"/>
              <a:t> </a:t>
            </a:r>
            <a:r>
              <a:rPr lang="en-US" dirty="0" smtClean="0"/>
              <a:t>(…)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352800"/>
            <a:ext cx="4169439" cy="251688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457200" y="3352800"/>
            <a:ext cx="1905000" cy="685800"/>
          </a:xfrm>
          <a:prstGeom prst="wedgeRoundRectCallout">
            <a:avLst>
              <a:gd name="adj1" fmla="val 91894"/>
              <a:gd name="adj2" fmla="val 56439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…………………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64127" y="4953000"/>
            <a:ext cx="1905000" cy="685800"/>
          </a:xfrm>
          <a:prstGeom prst="wedgeRoundRectCallout">
            <a:avLst>
              <a:gd name="adj1" fmla="val 91894"/>
              <a:gd name="adj2" fmla="val 56439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…………………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531639" y="3027218"/>
            <a:ext cx="1905000" cy="685800"/>
          </a:xfrm>
          <a:prstGeom prst="wedgeRoundRectCallout">
            <a:avLst>
              <a:gd name="adj1" fmla="val -73197"/>
              <a:gd name="adj2" fmla="val 102903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…………………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531638" y="5597236"/>
            <a:ext cx="2002761" cy="685800"/>
          </a:xfrm>
          <a:prstGeom prst="wedgeRoundRectCallout">
            <a:avLst>
              <a:gd name="adj1" fmla="val -106652"/>
              <a:gd name="adj2" fmla="val -24369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…………………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284" y="3464867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Màn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hình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5796" y="3121967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Thân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máy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94675" y="5647959"/>
            <a:ext cx="154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 </a:t>
            </a:r>
            <a:r>
              <a:rPr lang="en-US" sz="2400" b="1" dirty="0" err="1" smtClean="0">
                <a:solidFill>
                  <a:srgbClr val="FF0000"/>
                </a:solidFill>
              </a:rPr>
              <a:t>chuột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4096" y="5065067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Bàn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phím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3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685800"/>
            <a:ext cx="8610600" cy="579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Trao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, </a:t>
            </a:r>
            <a:r>
              <a:rPr lang="en-US" dirty="0" err="1" smtClean="0"/>
              <a:t>điền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tín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hiệu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vào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xử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lí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hiển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thị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kết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quả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chỗ</a:t>
            </a:r>
            <a:r>
              <a:rPr lang="en-US" dirty="0" smtClean="0"/>
              <a:t> </a:t>
            </a:r>
            <a:r>
              <a:rPr lang="en-US" dirty="0" err="1" smtClean="0"/>
              <a:t>chấm</a:t>
            </a:r>
            <a:r>
              <a:rPr lang="en-US" dirty="0" smtClean="0"/>
              <a:t> (…)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chi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tinh</a:t>
            </a:r>
            <a:r>
              <a:rPr lang="en-US" dirty="0" smtClean="0"/>
              <a:t> vi,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…………….</a:t>
            </a:r>
          </a:p>
          <a:p>
            <a:pPr>
              <a:buFontTx/>
              <a:buChar char="-"/>
            </a:pP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………………… </a:t>
            </a:r>
            <a:r>
              <a:rPr lang="en-US" dirty="0" err="1"/>
              <a:t>l</a:t>
            </a:r>
            <a:r>
              <a:rPr lang="en-US" dirty="0" err="1" smtClean="0"/>
              <a:t>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đưa</a:t>
            </a:r>
            <a:r>
              <a:rPr lang="en-US" dirty="0" smtClean="0"/>
              <a:t> ……………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86055" y="4343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Tín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hiệu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vào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2667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Xử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lý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31343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Hiển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thị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kết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quả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0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305800" cy="633499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Điền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di </a:t>
            </a:r>
            <a:r>
              <a:rPr lang="en-US" b="1" dirty="0" err="1" smtClean="0">
                <a:solidFill>
                  <a:srgbClr val="FF0000"/>
                </a:solidFill>
              </a:rPr>
              <a:t>chuyển</a:t>
            </a:r>
            <a:r>
              <a:rPr lang="en-US" b="1" dirty="0" smtClean="0">
                <a:solidFill>
                  <a:srgbClr val="FF0000"/>
                </a:solidFill>
              </a:rPr>
              <a:t>, con </a:t>
            </a:r>
            <a:r>
              <a:rPr lang="en-US" b="1" dirty="0" err="1" smtClean="0">
                <a:solidFill>
                  <a:srgbClr val="FF0000"/>
                </a:solidFill>
              </a:rPr>
              <a:t>trỏ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chuột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bàn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phím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cảm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ứng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chuột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chỗ</a:t>
            </a:r>
            <a:r>
              <a:rPr lang="en-US" dirty="0" smtClean="0"/>
              <a:t> (…)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……………………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xách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, </a:t>
            </a:r>
            <a:r>
              <a:rPr lang="en-US" dirty="0" err="1" smtClean="0"/>
              <a:t>em</a:t>
            </a:r>
            <a:r>
              <a:rPr lang="en-US" dirty="0" smtClean="0"/>
              <a:t>……………………</a:t>
            </a:r>
            <a:r>
              <a:rPr lang="en-US" dirty="0" err="1" smtClean="0"/>
              <a:t>ngón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vùng</a:t>
            </a:r>
            <a:r>
              <a:rPr lang="en-US" dirty="0" smtClean="0"/>
              <a:t>………………….</a:t>
            </a:r>
          </a:p>
          <a:p>
            <a:pPr>
              <a:buFontTx/>
              <a:buChar char="-"/>
            </a:pP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………………….</a:t>
            </a:r>
            <a:r>
              <a:rPr lang="en-US" dirty="0" err="1" smtClean="0"/>
              <a:t>tách</a:t>
            </a:r>
            <a:r>
              <a:rPr lang="en-US" dirty="0" smtClean="0"/>
              <a:t> </a:t>
            </a:r>
            <a:r>
              <a:rPr lang="en-US" dirty="0" err="1" smtClean="0"/>
              <a:t>rời</a:t>
            </a:r>
            <a:r>
              <a:rPr lang="en-US" dirty="0" smtClean="0"/>
              <a:t>,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hiển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05" y="4966854"/>
            <a:ext cx="2782082" cy="17248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055" y="4901044"/>
            <a:ext cx="2997838" cy="17387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0400" y="2270703"/>
            <a:ext cx="2689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Di </a:t>
            </a:r>
            <a:r>
              <a:rPr lang="en-US" sz="3200" b="1" dirty="0" err="1" smtClean="0">
                <a:solidFill>
                  <a:srgbClr val="FF0000"/>
                </a:solidFill>
              </a:rPr>
              <a:t>chuyển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83138" y="1625025"/>
            <a:ext cx="2689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Con </a:t>
            </a:r>
            <a:r>
              <a:rPr lang="en-US" sz="3200" b="1" dirty="0" err="1" smtClean="0">
                <a:solidFill>
                  <a:srgbClr val="FF0000"/>
                </a:solidFill>
              </a:rPr>
              <a:t>trỏ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chuột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3375304"/>
            <a:ext cx="2689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Bàn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phím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8117" y="2794574"/>
            <a:ext cx="3258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Cảm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ứng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chuột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tin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ngăn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,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sắp</a:t>
            </a:r>
            <a:r>
              <a:rPr lang="en-US" dirty="0" smtClean="0"/>
              <a:t> </a:t>
            </a:r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tệp</a:t>
            </a:r>
            <a:r>
              <a:rPr lang="en-US" dirty="0" smtClean="0"/>
              <a:t> tin. 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tin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con</a:t>
            </a:r>
          </a:p>
          <a:p>
            <a:pPr>
              <a:buFontTx/>
              <a:buChar char="-"/>
            </a:pP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nơi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trữ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</a:t>
            </a:r>
          </a:p>
        </p:txBody>
      </p:sp>
    </p:spTree>
    <p:extLst>
      <p:ext uri="{BB962C8B-B14F-4D97-AF65-F5344CB8AC3E}">
        <p14:creationId xmlns:p14="http://schemas.microsoft.com/office/powerpoint/2010/main" val="30011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: </a:t>
            </a:r>
            <a:r>
              <a:rPr lang="en-US" dirty="0" err="1" smtClean="0"/>
              <a:t>Bấm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/New/folder/</a:t>
            </a:r>
            <a:r>
              <a:rPr lang="en-US" dirty="0" err="1" smtClean="0"/>
              <a:t>gõ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/Enter</a:t>
            </a:r>
          </a:p>
          <a:p>
            <a:pPr>
              <a:buFontTx/>
              <a:buChar char="-"/>
            </a:pP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thưc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+ C1: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đúp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mở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+ C2: </a:t>
            </a:r>
            <a:r>
              <a:rPr lang="en-US" dirty="0" err="1" smtClean="0"/>
              <a:t>Bấm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mở</a:t>
            </a:r>
            <a:r>
              <a:rPr lang="en-US" dirty="0" smtClean="0"/>
              <a:t>/Open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8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err="1" smtClean="0"/>
              <a:t>Câu</a:t>
            </a:r>
            <a:r>
              <a:rPr lang="en-US" sz="3200" dirty="0" smtClean="0"/>
              <a:t> 2.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tạo</a:t>
            </a:r>
            <a:r>
              <a:rPr lang="en-US" sz="3200" dirty="0" smtClean="0"/>
              <a:t> </a:t>
            </a:r>
            <a:r>
              <a:rPr lang="en-US" sz="3200" dirty="0" err="1" smtClean="0"/>
              <a:t>thư</a:t>
            </a:r>
            <a:r>
              <a:rPr lang="en-US" sz="3200" dirty="0" smtClean="0"/>
              <a:t> </a:t>
            </a:r>
            <a:r>
              <a:rPr lang="en-US" sz="3200" dirty="0" err="1" smtClean="0"/>
              <a:t>mục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LOP4A</a:t>
            </a:r>
            <a:r>
              <a:rPr lang="en-US" sz="3200" dirty="0" smtClean="0"/>
              <a:t> </a:t>
            </a:r>
            <a:r>
              <a:rPr lang="en-US" sz="3200" dirty="0" err="1" smtClean="0"/>
              <a:t>trên</a:t>
            </a:r>
            <a:r>
              <a:rPr lang="en-US" sz="3200" dirty="0" smtClean="0"/>
              <a:t> </a:t>
            </a:r>
            <a:r>
              <a:rPr lang="en-US" sz="3200" dirty="0" err="1" smtClean="0"/>
              <a:t>màn</a:t>
            </a:r>
            <a:r>
              <a:rPr lang="en-US" sz="3200" dirty="0" smtClean="0"/>
              <a:t> </a:t>
            </a:r>
            <a:r>
              <a:rPr lang="en-US" sz="3200" dirty="0" err="1" smtClean="0"/>
              <a:t>hình</a:t>
            </a:r>
            <a:r>
              <a:rPr lang="en-US" sz="3200" dirty="0" smtClean="0"/>
              <a:t> </a:t>
            </a:r>
            <a:r>
              <a:rPr lang="en-US" sz="3200" dirty="0" err="1" smtClean="0"/>
              <a:t>nền</a:t>
            </a:r>
            <a:r>
              <a:rPr lang="en-US" sz="3200" dirty="0" smtClean="0"/>
              <a:t> </a:t>
            </a:r>
            <a:r>
              <a:rPr lang="en-US" sz="3200" dirty="0" err="1" smtClean="0"/>
              <a:t>rồi</a:t>
            </a:r>
            <a:r>
              <a:rPr lang="en-US" sz="3200" dirty="0" smtClean="0"/>
              <a:t> </a:t>
            </a:r>
            <a:r>
              <a:rPr lang="en-US" sz="3200" dirty="0" err="1" smtClean="0"/>
              <a:t>thực</a:t>
            </a:r>
            <a:r>
              <a:rPr lang="en-US" sz="3200" dirty="0" smtClean="0"/>
              <a:t> </a:t>
            </a:r>
            <a:r>
              <a:rPr lang="en-US" sz="3200" dirty="0" err="1" smtClean="0"/>
              <a:t>hiện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yêu</a:t>
            </a:r>
            <a:r>
              <a:rPr lang="en-US" sz="3200" dirty="0" smtClean="0"/>
              <a:t> </a:t>
            </a:r>
            <a:r>
              <a:rPr lang="en-US" sz="3200" dirty="0" err="1" smtClean="0"/>
              <a:t>cầu</a:t>
            </a:r>
            <a:r>
              <a:rPr lang="en-US" sz="3200" dirty="0" smtClean="0"/>
              <a:t> </a:t>
            </a:r>
            <a:r>
              <a:rPr lang="en-US" sz="3200" dirty="0" err="1" smtClean="0"/>
              <a:t>sau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x </a:t>
            </a:r>
            <a:r>
              <a:rPr lang="en-US" dirty="0" err="1" smtClean="0"/>
              <a:t>vào</a:t>
            </a:r>
            <a:r>
              <a:rPr lang="en-US" dirty="0" smtClean="0"/>
              <a:t>        ở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lần</a:t>
            </a:r>
            <a:r>
              <a:rPr lang="en-US" dirty="0" smtClean="0"/>
              <a:t> </a:t>
            </a:r>
            <a:r>
              <a:rPr lang="en-US" dirty="0" err="1" smtClean="0"/>
              <a:t>lượt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3657600" y="1676400"/>
            <a:ext cx="609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8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31382" cy="57451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LOP4A;</a:t>
            </a:r>
          </a:p>
          <a:p>
            <a:pPr>
              <a:buFontTx/>
              <a:buChar char="-"/>
            </a:pP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LOP4A;</a:t>
            </a:r>
          </a:p>
          <a:p>
            <a:pPr>
              <a:buFontTx/>
              <a:buChar char="-"/>
            </a:pPr>
            <a:r>
              <a:rPr lang="en-US" dirty="0" err="1" smtClean="0"/>
              <a:t>Chọn</a:t>
            </a:r>
            <a:r>
              <a:rPr lang="en-US" dirty="0" smtClean="0"/>
              <a:t> Open;</a:t>
            </a:r>
          </a:p>
          <a:p>
            <a:pPr>
              <a:buFontTx/>
              <a:buChar char="-"/>
            </a:pPr>
            <a:r>
              <a:rPr lang="en-US" dirty="0" err="1" smtClean="0"/>
              <a:t>Chọn</a:t>
            </a:r>
            <a:r>
              <a:rPr lang="en-US" dirty="0" smtClean="0"/>
              <a:t> x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cửa</a:t>
            </a:r>
            <a:r>
              <a:rPr lang="en-US" dirty="0" smtClean="0"/>
              <a:t> </a:t>
            </a:r>
            <a:r>
              <a:rPr lang="en-US" dirty="0" err="1" smtClean="0"/>
              <a:t>sổ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xóa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77200" y="45059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20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lần</a:t>
            </a:r>
            <a:r>
              <a:rPr lang="en-US" dirty="0" smtClean="0"/>
              <a:t> </a:t>
            </a:r>
            <a:r>
              <a:rPr lang="en-US" dirty="0" err="1" smtClean="0"/>
              <a:t>lượt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đúp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LOP4A.</a:t>
            </a:r>
          </a:p>
          <a:p>
            <a:pPr>
              <a:buFontTx/>
              <a:buChar char="-"/>
            </a:pPr>
            <a:r>
              <a:rPr lang="en-US" dirty="0" err="1" smtClean="0"/>
              <a:t>Chọn</a:t>
            </a:r>
            <a:r>
              <a:rPr lang="en-US" dirty="0" smtClean="0"/>
              <a:t> x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cửa</a:t>
            </a:r>
            <a:r>
              <a:rPr lang="en-US" dirty="0" smtClean="0"/>
              <a:t> </a:t>
            </a:r>
            <a:r>
              <a:rPr lang="en-US" dirty="0" err="1" smtClean="0"/>
              <a:t>sổ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xóa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LOP4A </a:t>
            </a:r>
            <a:r>
              <a:rPr lang="en-US" dirty="0" smtClean="0">
                <a:sym typeface="Wingdings"/>
              </a:rPr>
              <a:t>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0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732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CHỦ ĐỀ 1: KHÁM PHÁ MÁY TÍNH</vt:lpstr>
      <vt:lpstr>A. HOẠT ĐỘNG THỰC HÀNH</vt:lpstr>
      <vt:lpstr>PowerPoint Presentation</vt:lpstr>
      <vt:lpstr>PowerPoint Presentation</vt:lpstr>
      <vt:lpstr>2. Thư mục </vt:lpstr>
      <vt:lpstr>PowerPoint Presentation</vt:lpstr>
      <vt:lpstr>Câu 2. Em tạo thư mục LOP4A trên màn hình nền rồi thực hiện các yêu cầu sau</vt:lpstr>
      <vt:lpstr>PowerPoint Presentation</vt:lpstr>
      <vt:lpstr>PowerPoint Presentation</vt:lpstr>
      <vt:lpstr>3. Trao đổi với bạn, thực hiện các yêu cầu sau</vt:lpstr>
      <vt:lpstr>PowerPoint Presentation</vt:lpstr>
      <vt:lpstr>B. HOẠT ĐỘNG ỨNG DỤNG, MỞ RỘNG</vt:lpstr>
      <vt:lpstr>PowerPoint Presentation</vt:lpstr>
      <vt:lpstr>EM CẦN GHI NHỚ!!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1: KHÁM PHÁ MÁY TÍNH</dc:title>
  <dc:creator>Trang Le</dc:creator>
  <cp:lastModifiedBy>Admin</cp:lastModifiedBy>
  <cp:revision>36</cp:revision>
  <dcterms:created xsi:type="dcterms:W3CDTF">2019-09-23T18:05:37Z</dcterms:created>
  <dcterms:modified xsi:type="dcterms:W3CDTF">2020-09-15T02:51:05Z</dcterms:modified>
</cp:coreProperties>
</file>